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9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4116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дождь, днем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юго-восточный 5-10, днем порывы 15-18 м/с.  Температура воздуха ночью 5-7, днем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северо-восточный 4-9 м/с. Температура воздуха 3-5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23288" y="221411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808240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28742</TotalTime>
  <Words>699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4879</cp:revision>
  <cp:lastPrinted>2026-04-01T06:23:53Z</cp:lastPrinted>
  <dcterms:created xsi:type="dcterms:W3CDTF">2018-03-27T06:03:00Z</dcterms:created>
  <dcterms:modified xsi:type="dcterms:W3CDTF">2026-05-23T08:15:52Z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